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6" r:id="rId19"/>
    <p:sldId id="277" r:id="rId20"/>
    <p:sldId id="280" r:id="rId21"/>
    <p:sldId id="282" r:id="rId22"/>
    <p:sldId id="275" r:id="rId23"/>
    <p:sldId id="279" r:id="rId24"/>
    <p:sldId id="281" r:id="rId25"/>
    <p:sldId id="285" r:id="rId26"/>
    <p:sldId id="284" r:id="rId27"/>
    <p:sldId id="286" r:id="rId28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18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9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8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56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7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4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4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95E118-9CE8-4263-ACB1-7896CCC1BA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3887D7-64FB-4802-BC59-321AC6F17B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9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0948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92439" y="1358376"/>
            <a:ext cx="76242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smtClean="0"/>
              <a:t>IB Math SL – Exponents </a:t>
            </a:r>
          </a:p>
          <a:p>
            <a:pPr algn="ctr">
              <a:defRPr/>
            </a:pPr>
            <a:endParaRPr lang="en-US" sz="5400" dirty="0" smtClean="0"/>
          </a:p>
          <a:p>
            <a:pPr algn="ctr">
              <a:defRPr/>
            </a:pPr>
            <a:r>
              <a:rPr lang="en-US" sz="5400" dirty="0" smtClean="0"/>
              <a:t>Ms. </a:t>
            </a:r>
            <a:r>
              <a:rPr lang="en-US" sz="5400" dirty="0" err="1" smtClean="0"/>
              <a:t>Haralampopoulos</a:t>
            </a:r>
            <a:endParaRPr lang="en-US" sz="5400" dirty="0" smtClean="0"/>
          </a:p>
          <a:p>
            <a:pPr algn="ctr">
              <a:defRPr/>
            </a:pPr>
            <a:endParaRPr lang="en-US" sz="5400" dirty="0" smtClean="0"/>
          </a:p>
          <a:p>
            <a:pPr algn="ctr">
              <a:defRPr/>
            </a:pPr>
            <a:r>
              <a:rPr lang="en-US" sz="5400" dirty="0" smtClean="0"/>
              <a:t>October 27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2016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24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5" y="539262"/>
            <a:ext cx="12097539" cy="3807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91402"/>
            <a:ext cx="12151765" cy="2226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278" y="169930"/>
            <a:ext cx="8804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Homework #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2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45" y="385054"/>
            <a:ext cx="12069055" cy="50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" y="349557"/>
            <a:ext cx="10734499" cy="37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54" y="492369"/>
            <a:ext cx="10329315" cy="466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1" y="2204358"/>
            <a:ext cx="8520138" cy="384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ctr"/>
            <a:r>
              <a:rPr lang="en-US" dirty="0" smtClean="0"/>
              <a:t>Expansion Laws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9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4761"/>
          <a:stretch/>
        </p:blipFill>
        <p:spPr bwMode="auto">
          <a:xfrm>
            <a:off x="734787" y="551769"/>
            <a:ext cx="10058400" cy="90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8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/>
          <a:stretch/>
        </p:blipFill>
        <p:spPr bwMode="auto">
          <a:xfrm>
            <a:off x="637101" y="487436"/>
            <a:ext cx="10831871" cy="75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1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4" y="180305"/>
            <a:ext cx="11515344" cy="59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r="1655"/>
          <a:stretch/>
        </p:blipFill>
        <p:spPr bwMode="auto">
          <a:xfrm>
            <a:off x="192505" y="391884"/>
            <a:ext cx="11734081" cy="45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7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9"/>
          <a:stretch/>
        </p:blipFill>
        <p:spPr bwMode="auto">
          <a:xfrm>
            <a:off x="705853" y="765401"/>
            <a:ext cx="9408199" cy="511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0" y="225625"/>
            <a:ext cx="11607608" cy="2672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61" y="2897746"/>
            <a:ext cx="8942760" cy="33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/>
          <a:stretch/>
        </p:blipFill>
        <p:spPr bwMode="auto">
          <a:xfrm>
            <a:off x="1796143" y="576262"/>
            <a:ext cx="9628172" cy="86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3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"/>
          <a:stretch/>
        </p:blipFill>
        <p:spPr bwMode="auto">
          <a:xfrm>
            <a:off x="528982" y="450762"/>
            <a:ext cx="9913458" cy="64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82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1" y="669470"/>
            <a:ext cx="10420039" cy="470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8043" y="424543"/>
            <a:ext cx="493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Homework #3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9407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5" y="921687"/>
            <a:ext cx="10919501" cy="415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8043" y="424543"/>
            <a:ext cx="493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Homework #4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0670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2" y="491979"/>
            <a:ext cx="10646229" cy="581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10943" y="193710"/>
            <a:ext cx="493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Homework #4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600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# 5 – Review Guide with Sub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36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10943" y="193710"/>
            <a:ext cx="493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Homework #6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5" y="1112775"/>
            <a:ext cx="11761605" cy="49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85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1035348"/>
            <a:ext cx="11597884" cy="255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1" y="4057909"/>
            <a:ext cx="11819916" cy="1465803"/>
          </a:xfrm>
          <a:prstGeom prst="rect">
            <a:avLst/>
          </a:prstGeo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8680361" y="313664"/>
            <a:ext cx="239804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Homework #6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011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89" t="-1974"/>
          <a:stretch/>
        </p:blipFill>
        <p:spPr>
          <a:xfrm>
            <a:off x="237081" y="4224272"/>
            <a:ext cx="11761736" cy="6954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706" t="2233" b="-1"/>
          <a:stretch/>
        </p:blipFill>
        <p:spPr>
          <a:xfrm>
            <a:off x="553791" y="1401966"/>
            <a:ext cx="10618017" cy="6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3" y="286603"/>
            <a:ext cx="11286870" cy="57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90"/>
          <a:stretch/>
        </p:blipFill>
        <p:spPr>
          <a:xfrm>
            <a:off x="618185" y="378384"/>
            <a:ext cx="10148553" cy="96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523" r="10418"/>
          <a:stretch/>
        </p:blipFill>
        <p:spPr>
          <a:xfrm>
            <a:off x="386366" y="373489"/>
            <a:ext cx="10832763" cy="10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26" y="850006"/>
            <a:ext cx="8929659" cy="43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1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" y="592429"/>
            <a:ext cx="10904764" cy="51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3" y="286603"/>
            <a:ext cx="8973083" cy="165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63" y="1937944"/>
            <a:ext cx="8973083" cy="410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749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419</TotalTime>
  <Words>39</Words>
  <Application>Microsoft Office PowerPoint</Application>
  <PresentationFormat>Widescreen</PresentationFormat>
  <Paragraphs>14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Calibri Light</vt:lpstr>
      <vt:lpstr>Retrospect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Expansion Laws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# 5 – Review Guide with Sub</vt:lpstr>
      <vt:lpstr>PowerPoint Presentation</vt:lpstr>
      <vt:lpstr>Homework #6 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Exponents</dc:title>
  <dc:creator>Haralampopoulos, Theone P</dc:creator>
  <cp:lastModifiedBy>Haralampopoulos, Theone P</cp:lastModifiedBy>
  <cp:revision>34</cp:revision>
  <cp:lastPrinted>2016-10-31T11:00:37Z</cp:lastPrinted>
  <dcterms:created xsi:type="dcterms:W3CDTF">2016-10-27T12:29:35Z</dcterms:created>
  <dcterms:modified xsi:type="dcterms:W3CDTF">2016-11-07T21:31:38Z</dcterms:modified>
</cp:coreProperties>
</file>