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1"/>
  </p:handout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323" r:id="rId19"/>
    <p:sldId id="324" r:id="rId20"/>
    <p:sldId id="280" r:id="rId21"/>
    <p:sldId id="279" r:id="rId22"/>
    <p:sldId id="277" r:id="rId23"/>
    <p:sldId id="276" r:id="rId24"/>
    <p:sldId id="281" r:id="rId25"/>
    <p:sldId id="282" r:id="rId26"/>
    <p:sldId id="283" r:id="rId27"/>
    <p:sldId id="284" r:id="rId28"/>
    <p:sldId id="325" r:id="rId29"/>
    <p:sldId id="326" r:id="rId30"/>
    <p:sldId id="285" r:id="rId31"/>
    <p:sldId id="287" r:id="rId32"/>
    <p:sldId id="286" r:id="rId33"/>
    <p:sldId id="288" r:id="rId34"/>
    <p:sldId id="290" r:id="rId35"/>
    <p:sldId id="289" r:id="rId36"/>
    <p:sldId id="327" r:id="rId37"/>
    <p:sldId id="328" r:id="rId38"/>
    <p:sldId id="291" r:id="rId39"/>
    <p:sldId id="294" r:id="rId40"/>
    <p:sldId id="292" r:id="rId41"/>
    <p:sldId id="293" r:id="rId42"/>
    <p:sldId id="295" r:id="rId43"/>
    <p:sldId id="296" r:id="rId44"/>
    <p:sldId id="297" r:id="rId45"/>
    <p:sldId id="299" r:id="rId46"/>
    <p:sldId id="298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8" r:id="rId55"/>
    <p:sldId id="307" r:id="rId56"/>
    <p:sldId id="309" r:id="rId57"/>
    <p:sldId id="310" r:id="rId58"/>
    <p:sldId id="311" r:id="rId59"/>
    <p:sldId id="313" r:id="rId60"/>
    <p:sldId id="312" r:id="rId61"/>
    <p:sldId id="314" r:id="rId62"/>
    <p:sldId id="315" r:id="rId63"/>
    <p:sldId id="316" r:id="rId64"/>
    <p:sldId id="317" r:id="rId65"/>
    <p:sldId id="320" r:id="rId66"/>
    <p:sldId id="319" r:id="rId67"/>
    <p:sldId id="318" r:id="rId68"/>
    <p:sldId id="321" r:id="rId69"/>
    <p:sldId id="322" r:id="rId7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07A65C-AE09-4C6B-AC8C-FBA61B8F06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8E1C02-1803-4004-B7A1-4C8C053B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19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5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6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5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0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88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7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40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19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6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21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29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6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8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C01D5B-5FCB-410B-95E4-485A98009AE7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D8C245-211E-4B5B-8513-2D5D25360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903514"/>
            <a:ext cx="8153400" cy="1752600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r>
              <a:rPr lang="en-US" sz="12800" dirty="0"/>
              <a:t>IB Math SL – </a:t>
            </a:r>
            <a:r>
              <a:rPr lang="en-US" sz="12800" dirty="0" smtClean="0"/>
              <a:t>Functions </a:t>
            </a:r>
            <a:endParaRPr lang="en-US" sz="12800" dirty="0"/>
          </a:p>
          <a:p>
            <a:pPr>
              <a:defRPr/>
            </a:pPr>
            <a:endParaRPr lang="en-US" sz="12800" dirty="0"/>
          </a:p>
          <a:p>
            <a:pPr>
              <a:defRPr/>
            </a:pPr>
            <a:r>
              <a:rPr lang="en-US" sz="12800" dirty="0"/>
              <a:t>Ms. </a:t>
            </a:r>
            <a:r>
              <a:rPr lang="en-US" sz="12800" dirty="0" err="1"/>
              <a:t>Haralampopoulos</a:t>
            </a:r>
            <a:endParaRPr lang="en-US" sz="12800" dirty="0"/>
          </a:p>
          <a:p>
            <a:pPr>
              <a:defRPr/>
            </a:pPr>
            <a:endParaRPr lang="en-US" sz="12800" dirty="0"/>
          </a:p>
          <a:p>
            <a:pPr>
              <a:defRPr/>
            </a:pPr>
            <a:r>
              <a:rPr lang="en-US" sz="12800" dirty="0" smtClean="0"/>
              <a:t>October 5</a:t>
            </a:r>
            <a:r>
              <a:rPr lang="en-US" sz="12800" baseline="30000" dirty="0" smtClean="0"/>
              <a:t>th</a:t>
            </a:r>
            <a:r>
              <a:rPr lang="en-US" sz="12800" dirty="0" smtClean="0"/>
              <a:t> 2016</a:t>
            </a:r>
            <a:endParaRPr lang="en-US" sz="128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48" y="811492"/>
            <a:ext cx="10752101" cy="50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99" y="828403"/>
            <a:ext cx="10063460" cy="25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domain of a relation is the set of x values</a:t>
            </a:r>
            <a:br>
              <a:rPr lang="en-US" dirty="0" smtClean="0"/>
            </a:br>
            <a:r>
              <a:rPr lang="en-US" dirty="0" smtClean="0"/>
              <a:t>The range of a relation is the set of y values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1"/>
          <a:stretch/>
        </p:blipFill>
        <p:spPr bwMode="auto">
          <a:xfrm>
            <a:off x="1295402" y="2717443"/>
            <a:ext cx="9719751" cy="278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8530" y="3425780"/>
            <a:ext cx="4378816" cy="185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86" y="693628"/>
            <a:ext cx="10248085" cy="537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06107" y="850005"/>
            <a:ext cx="4378816" cy="185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15955" y="3090930"/>
            <a:ext cx="4378816" cy="185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81" y="751526"/>
            <a:ext cx="10218811" cy="443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89" y="5053147"/>
            <a:ext cx="8844393" cy="150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1718" y="2212363"/>
            <a:ext cx="2802964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25893" y="2949270"/>
            <a:ext cx="2802964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25893" y="3708955"/>
            <a:ext cx="2802964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91718" y="4480276"/>
            <a:ext cx="2802964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3" y="828675"/>
            <a:ext cx="10461401" cy="20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06" y="2733608"/>
            <a:ext cx="3826557" cy="34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4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3601" b="3506"/>
          <a:stretch/>
        </p:blipFill>
        <p:spPr bwMode="auto">
          <a:xfrm>
            <a:off x="785611" y="1336384"/>
            <a:ext cx="10609710" cy="407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3341" y="4491922"/>
            <a:ext cx="3387144" cy="762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50169" y="4491921"/>
            <a:ext cx="3387144" cy="762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024" y="196521"/>
            <a:ext cx="9601196" cy="1303867"/>
          </a:xfrm>
        </p:spPr>
        <p:txBody>
          <a:bodyPr/>
          <a:lstStyle/>
          <a:p>
            <a:r>
              <a:rPr lang="en-US" dirty="0" smtClean="0"/>
              <a:t>State the domain and range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26030" r="72223"/>
          <a:stretch/>
        </p:blipFill>
        <p:spPr bwMode="auto">
          <a:xfrm>
            <a:off x="4054184" y="1183442"/>
            <a:ext cx="3734875" cy="115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27410" r="51061" b="24794"/>
          <a:stretch/>
        </p:blipFill>
        <p:spPr bwMode="auto">
          <a:xfrm>
            <a:off x="1578737" y="3450247"/>
            <a:ext cx="4626220" cy="135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2" r="8041"/>
          <a:stretch/>
        </p:blipFill>
        <p:spPr bwMode="auto">
          <a:xfrm>
            <a:off x="6817993" y="2740618"/>
            <a:ext cx="4078605" cy="277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17993" y="2740618"/>
            <a:ext cx="4078605" cy="2771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2849" y="3505837"/>
            <a:ext cx="4672108" cy="124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024" y="196521"/>
            <a:ext cx="9601196" cy="1303867"/>
          </a:xfrm>
        </p:spPr>
        <p:txBody>
          <a:bodyPr/>
          <a:lstStyle/>
          <a:p>
            <a:r>
              <a:rPr lang="en-US" dirty="0" smtClean="0"/>
              <a:t>State the domain and range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9" t="29489" r="42933"/>
          <a:stretch/>
        </p:blipFill>
        <p:spPr bwMode="auto">
          <a:xfrm>
            <a:off x="4353058" y="1224776"/>
            <a:ext cx="3415349" cy="10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7"/>
          <a:stretch/>
        </p:blipFill>
        <p:spPr bwMode="auto">
          <a:xfrm>
            <a:off x="6602982" y="2604306"/>
            <a:ext cx="4311548" cy="28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602983" y="2659682"/>
            <a:ext cx="4311548" cy="2707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28361" r="38173"/>
          <a:stretch/>
        </p:blipFill>
        <p:spPr bwMode="auto">
          <a:xfrm>
            <a:off x="1300766" y="2794456"/>
            <a:ext cx="5074276" cy="168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11312" y="2794456"/>
            <a:ext cx="4963730" cy="1761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024" y="196521"/>
            <a:ext cx="9601196" cy="1303867"/>
          </a:xfrm>
        </p:spPr>
        <p:txBody>
          <a:bodyPr/>
          <a:lstStyle/>
          <a:p>
            <a:r>
              <a:rPr lang="en-US" dirty="0" smtClean="0"/>
              <a:t>State the domain and range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26068" r="44909" b="29042"/>
          <a:stretch/>
        </p:blipFill>
        <p:spPr bwMode="auto">
          <a:xfrm>
            <a:off x="904630" y="3560745"/>
            <a:ext cx="5470412" cy="1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9" r="6363" b="13940"/>
          <a:stretch/>
        </p:blipFill>
        <p:spPr bwMode="auto">
          <a:xfrm>
            <a:off x="6680254" y="2595036"/>
            <a:ext cx="4132118" cy="284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2" t="33481" r="8950"/>
          <a:stretch/>
        </p:blipFill>
        <p:spPr bwMode="auto">
          <a:xfrm>
            <a:off x="4234489" y="1346605"/>
            <a:ext cx="3374265" cy="8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525710" y="2650472"/>
            <a:ext cx="4311548" cy="2707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32189" y="3419529"/>
            <a:ext cx="5342853" cy="1620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004" y="1059406"/>
            <a:ext cx="9601196" cy="1303867"/>
          </a:xfrm>
        </p:spPr>
        <p:txBody>
          <a:bodyPr>
            <a:noAutofit/>
          </a:bodyPr>
          <a:lstStyle/>
          <a:p>
            <a:r>
              <a:rPr lang="en-US" sz="3000" dirty="0" smtClean="0"/>
              <a:t>A </a:t>
            </a:r>
            <a:r>
              <a:rPr lang="en-US" sz="3000" b="1" dirty="0" smtClean="0"/>
              <a:t>relation</a:t>
            </a:r>
            <a:r>
              <a:rPr lang="en-US" sz="3000" dirty="0" smtClean="0"/>
              <a:t> is any set of points which connect two variables.</a:t>
            </a:r>
            <a:br>
              <a:rPr lang="en-US" sz="3000" dirty="0" smtClean="0"/>
            </a:br>
            <a:r>
              <a:rPr lang="en-US" sz="3000" dirty="0" smtClean="0"/>
              <a:t>A relation is often expressed in the form of an </a:t>
            </a:r>
            <a:r>
              <a:rPr lang="en-US" sz="3000" b="1" dirty="0" smtClean="0"/>
              <a:t>equation</a:t>
            </a:r>
            <a:r>
              <a:rPr lang="en-US" sz="3000" dirty="0" smtClean="0"/>
              <a:t> connecting the variables x and y. </a:t>
            </a:r>
            <a:br>
              <a:rPr lang="en-US" sz="3000" dirty="0" smtClean="0"/>
            </a:br>
            <a:r>
              <a:rPr lang="en-US" sz="3000" dirty="0" smtClean="0"/>
              <a:t>In this case the relation is a set of points (</a:t>
            </a:r>
            <a:r>
              <a:rPr lang="en-US" sz="3000" dirty="0" err="1" smtClean="0"/>
              <a:t>x,y</a:t>
            </a:r>
            <a:r>
              <a:rPr lang="en-US" sz="3000" dirty="0" smtClean="0"/>
              <a:t>) in the </a:t>
            </a:r>
            <a:r>
              <a:rPr lang="en-US" sz="3000" b="1" dirty="0" smtClean="0"/>
              <a:t>Cartesian plane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926" y="2736760"/>
            <a:ext cx="4369758" cy="32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29" y="678024"/>
            <a:ext cx="9974714" cy="555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" y="657225"/>
            <a:ext cx="10023701" cy="322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4045995"/>
            <a:ext cx="2606097" cy="19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52" y="4039644"/>
            <a:ext cx="2345362" cy="20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48" y="4216334"/>
            <a:ext cx="2212521" cy="173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55" y="4234555"/>
            <a:ext cx="3042731" cy="172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6" y="982132"/>
            <a:ext cx="10007345" cy="1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6" b="29526"/>
          <a:stretch/>
        </p:blipFill>
        <p:spPr bwMode="auto">
          <a:xfrm>
            <a:off x="1092326" y="4384892"/>
            <a:ext cx="9611695" cy="7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8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783268"/>
            <a:ext cx="9478851" cy="507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0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r="7206"/>
          <a:stretch/>
        </p:blipFill>
        <p:spPr bwMode="auto">
          <a:xfrm>
            <a:off x="1295402" y="1634065"/>
            <a:ext cx="9868463" cy="33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10658"/>
          <a:stretch/>
        </p:blipFill>
        <p:spPr bwMode="auto">
          <a:xfrm>
            <a:off x="862883" y="965557"/>
            <a:ext cx="10468085" cy="38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825198"/>
            <a:ext cx="9687213" cy="50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322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9" y="928688"/>
            <a:ext cx="10704183" cy="220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66" y="3830410"/>
            <a:ext cx="9809510" cy="142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7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Homework #3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72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October 10</a:t>
            </a:r>
            <a:r>
              <a:rPr lang="en-US" baseline="30000" dirty="0" smtClean="0"/>
              <a:t>th</a:t>
            </a:r>
            <a:r>
              <a:rPr lang="en-US" dirty="0" smtClean="0"/>
              <a:t>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1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function, sometimes called a mapping, is a relation in which no two different ordered pairs have the same x –coordinate.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87" r="11145"/>
          <a:stretch/>
        </p:blipFill>
        <p:spPr>
          <a:xfrm>
            <a:off x="1068946" y="2678806"/>
            <a:ext cx="9719992" cy="25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0" y="697629"/>
            <a:ext cx="10846504" cy="507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14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2" y="798491"/>
            <a:ext cx="10393214" cy="497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56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9" y="946597"/>
            <a:ext cx="10651130" cy="267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28" y="3780423"/>
            <a:ext cx="9134541" cy="15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2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5537"/>
          <a:stretch/>
        </p:blipFill>
        <p:spPr bwMode="auto">
          <a:xfrm>
            <a:off x="1146219" y="795388"/>
            <a:ext cx="10038244" cy="483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84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880" y="441220"/>
            <a:ext cx="9601196" cy="1303867"/>
          </a:xfrm>
        </p:spPr>
        <p:txBody>
          <a:bodyPr/>
          <a:lstStyle/>
          <a:p>
            <a:r>
              <a:rPr lang="en-US" dirty="0" smtClean="0"/>
              <a:t>Tuesday 10/11 - </a:t>
            </a:r>
            <a:r>
              <a:rPr lang="en-US" dirty="0" smtClean="0"/>
              <a:t>Homework #4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16" y="1513267"/>
            <a:ext cx="9612247" cy="45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0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278" y="416058"/>
            <a:ext cx="9601196" cy="1303867"/>
          </a:xfrm>
        </p:spPr>
        <p:txBody>
          <a:bodyPr/>
          <a:lstStyle/>
          <a:p>
            <a:r>
              <a:rPr lang="en-US" dirty="0"/>
              <a:t>Homework #</a:t>
            </a:r>
            <a:r>
              <a:rPr lang="en-US" dirty="0" smtClean="0"/>
              <a:t>4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36" y="1719925"/>
            <a:ext cx="9883461" cy="415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08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Homework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4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October 12</a:t>
            </a:r>
            <a:r>
              <a:rPr lang="en-US" baseline="30000" dirty="0" smtClean="0"/>
              <a:t>th</a:t>
            </a:r>
            <a:r>
              <a:rPr lang="en-US" dirty="0" smtClean="0"/>
              <a:t>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8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r="5576"/>
          <a:stretch/>
        </p:blipFill>
        <p:spPr bwMode="auto">
          <a:xfrm>
            <a:off x="901522" y="788949"/>
            <a:ext cx="10174309" cy="531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61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r="9069"/>
          <a:stretch/>
        </p:blipFill>
        <p:spPr bwMode="auto">
          <a:xfrm>
            <a:off x="1635617" y="982132"/>
            <a:ext cx="8629915" cy="486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04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6" y="2021766"/>
            <a:ext cx="11850705" cy="21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7" y="968829"/>
            <a:ext cx="7915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84" y="3526971"/>
            <a:ext cx="7648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89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971675"/>
            <a:ext cx="65151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41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471738"/>
            <a:ext cx="74485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76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014538"/>
            <a:ext cx="80867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07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676525"/>
            <a:ext cx="75914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979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90625"/>
            <a:ext cx="81534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403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600200"/>
            <a:ext cx="82772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052513"/>
            <a:ext cx="84201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246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23850"/>
            <a:ext cx="83629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55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" y="647700"/>
            <a:ext cx="80772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06586"/>
            <a:ext cx="7305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0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61" y="1265149"/>
            <a:ext cx="5081113" cy="901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9" y="2165103"/>
            <a:ext cx="7418426" cy="393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81" y="3086015"/>
            <a:ext cx="10213038" cy="685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13" y="4299099"/>
            <a:ext cx="11461773" cy="11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947863"/>
            <a:ext cx="81343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42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343150"/>
            <a:ext cx="71056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887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038350"/>
            <a:ext cx="80200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9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223963"/>
            <a:ext cx="78962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690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233488"/>
            <a:ext cx="80200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04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533650"/>
            <a:ext cx="62293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8419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914400"/>
            <a:ext cx="79343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27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438400"/>
            <a:ext cx="6057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257425"/>
            <a:ext cx="802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826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3" y="876981"/>
            <a:ext cx="77343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62225"/>
            <a:ext cx="74676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68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48" t="-1" r="19681" b="-9744"/>
          <a:stretch/>
        </p:blipFill>
        <p:spPr>
          <a:xfrm>
            <a:off x="1295401" y="1191767"/>
            <a:ext cx="9182637" cy="585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589" t="-16607"/>
          <a:stretch/>
        </p:blipFill>
        <p:spPr>
          <a:xfrm>
            <a:off x="1068946" y="2747173"/>
            <a:ext cx="10357644" cy="6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390650"/>
            <a:ext cx="78581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7715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0" y="619125"/>
            <a:ext cx="780097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5965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604838"/>
            <a:ext cx="78771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670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1" y="809625"/>
            <a:ext cx="80391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8235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43025"/>
            <a:ext cx="8153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2571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519238"/>
            <a:ext cx="81629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706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52" y="598035"/>
            <a:ext cx="80867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766888"/>
            <a:ext cx="79152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8838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0"/>
            <a:ext cx="7667625" cy="882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13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90525"/>
            <a:ext cx="81343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5649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14413"/>
            <a:ext cx="79438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3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6" y="572982"/>
            <a:ext cx="11191587" cy="2423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66" y="3060519"/>
            <a:ext cx="10969204" cy="24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49" y="982132"/>
            <a:ext cx="10485300" cy="38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186" y="3358110"/>
            <a:ext cx="9897412" cy="2677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1" y="677158"/>
            <a:ext cx="10414928" cy="26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101</Words>
  <Application>Microsoft Office PowerPoint</Application>
  <PresentationFormat>Widescreen</PresentationFormat>
  <Paragraphs>17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Garamond</vt:lpstr>
      <vt:lpstr>Organic</vt:lpstr>
      <vt:lpstr>PowerPoint Presentation</vt:lpstr>
      <vt:lpstr>A relation is any set of points which connect two variables. A relation is often expressed in the form of an equation connecting the variables x and y.  In this case the relation is a set of points (x,y) in the Cartesian plane. </vt:lpstr>
      <vt:lpstr>A function, sometimes called a mapping, is a relation in which no two different ordered pairs have the same x –coordinate.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domain of a relation is the set of x values The range of a relation is the set of y values </vt:lpstr>
      <vt:lpstr>PowerPoint Presentation</vt:lpstr>
      <vt:lpstr>PowerPoint Presentation</vt:lpstr>
      <vt:lpstr>PowerPoint Presentation</vt:lpstr>
      <vt:lpstr>PowerPoint Presentation</vt:lpstr>
      <vt:lpstr>State the domain and range</vt:lpstr>
      <vt:lpstr>State the domain and range</vt:lpstr>
      <vt:lpstr>State the domain and 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 Homework #3 </vt:lpstr>
      <vt:lpstr>Tuesday October 10th Lesson</vt:lpstr>
      <vt:lpstr>PowerPoint Presentation</vt:lpstr>
      <vt:lpstr>PowerPoint Presentation</vt:lpstr>
      <vt:lpstr>PowerPoint Presentation</vt:lpstr>
      <vt:lpstr>PowerPoint Presentation</vt:lpstr>
      <vt:lpstr>Tuesday 10/11 - Homework #4</vt:lpstr>
      <vt:lpstr>Homework #4 continued…</vt:lpstr>
      <vt:lpstr>Solutions Homework #4</vt:lpstr>
      <vt:lpstr>Wednesday October 12th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Chicago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Haralampopoulos, Theone P</dc:creator>
  <cp:lastModifiedBy>Haralampopoulos, Theone P</cp:lastModifiedBy>
  <cp:revision>29</cp:revision>
  <cp:lastPrinted>2016-10-05T21:00:09Z</cp:lastPrinted>
  <dcterms:created xsi:type="dcterms:W3CDTF">2016-10-05T12:36:02Z</dcterms:created>
  <dcterms:modified xsi:type="dcterms:W3CDTF">2016-10-10T23:48:39Z</dcterms:modified>
</cp:coreProperties>
</file>